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6" r:id="rId6"/>
    <p:sldId id="267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6622B4-81DC-44BB-B7C4-F3852EB86004}" v="14" dt="2021-03-31T13:12:41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1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wal, Baljinder" userId="7a2b51b4-5b0b-4e21-b5e3-a2e1d160e650" providerId="ADAL" clId="{6C6622B4-81DC-44BB-B7C4-F3852EB86004}"/>
    <pc:docChg chg="undo redo custSel addSld delSld modSld">
      <pc:chgData name="Grewal, Baljinder" userId="7a2b51b4-5b0b-4e21-b5e3-a2e1d160e650" providerId="ADAL" clId="{6C6622B4-81DC-44BB-B7C4-F3852EB86004}" dt="2021-03-31T13:24:38.761" v="1458" actId="1076"/>
      <pc:docMkLst>
        <pc:docMk/>
      </pc:docMkLst>
      <pc:sldChg chg="addSp modSp mod">
        <pc:chgData name="Grewal, Baljinder" userId="7a2b51b4-5b0b-4e21-b5e3-a2e1d160e650" providerId="ADAL" clId="{6C6622B4-81DC-44BB-B7C4-F3852EB86004}" dt="2021-03-31T13:11:13.230" v="1366" actId="1076"/>
        <pc:sldMkLst>
          <pc:docMk/>
          <pc:sldMk cId="4034874407" sldId="256"/>
        </pc:sldMkLst>
        <pc:spChg chg="mod">
          <ac:chgData name="Grewal, Baljinder" userId="7a2b51b4-5b0b-4e21-b5e3-a2e1d160e650" providerId="ADAL" clId="{6C6622B4-81DC-44BB-B7C4-F3852EB86004}" dt="2021-03-31T13:11:02.765" v="1363" actId="14100"/>
          <ac:spMkLst>
            <pc:docMk/>
            <pc:sldMk cId="4034874407" sldId="256"/>
            <ac:spMk id="2" creationId="{13C1B271-4A9E-41EC-A798-99C7636CC47F}"/>
          </ac:spMkLst>
        </pc:spChg>
        <pc:spChg chg="mod">
          <ac:chgData name="Grewal, Baljinder" userId="7a2b51b4-5b0b-4e21-b5e3-a2e1d160e650" providerId="ADAL" clId="{6C6622B4-81DC-44BB-B7C4-F3852EB86004}" dt="2021-03-31T13:11:06.361" v="1364" actId="1076"/>
          <ac:spMkLst>
            <pc:docMk/>
            <pc:sldMk cId="4034874407" sldId="256"/>
            <ac:spMk id="3" creationId="{DA3621E1-5F08-41C5-A702-525D218A3802}"/>
          </ac:spMkLst>
        </pc:spChg>
        <pc:spChg chg="add mod">
          <ac:chgData name="Grewal, Baljinder" userId="7a2b51b4-5b0b-4e21-b5e3-a2e1d160e650" providerId="ADAL" clId="{6C6622B4-81DC-44BB-B7C4-F3852EB86004}" dt="2021-03-31T13:11:13.230" v="1366" actId="1076"/>
          <ac:spMkLst>
            <pc:docMk/>
            <pc:sldMk cId="4034874407" sldId="256"/>
            <ac:spMk id="4" creationId="{AA791826-AD53-403D-B285-0E3D32D6C058}"/>
          </ac:spMkLst>
        </pc:spChg>
        <pc:spChg chg="add mod">
          <ac:chgData name="Grewal, Baljinder" userId="7a2b51b4-5b0b-4e21-b5e3-a2e1d160e650" providerId="ADAL" clId="{6C6622B4-81DC-44BB-B7C4-F3852EB86004}" dt="2021-03-31T02:09:53.239" v="680" actId="207"/>
          <ac:spMkLst>
            <pc:docMk/>
            <pc:sldMk cId="4034874407" sldId="256"/>
            <ac:spMk id="5" creationId="{8610178E-7ADA-410B-8E45-01A1950CF663}"/>
          </ac:spMkLst>
        </pc:spChg>
        <pc:spChg chg="add mod">
          <ac:chgData name="Grewal, Baljinder" userId="7a2b51b4-5b0b-4e21-b5e3-a2e1d160e650" providerId="ADAL" clId="{6C6622B4-81DC-44BB-B7C4-F3852EB86004}" dt="2021-03-31T02:32:03.670" v="856" actId="207"/>
          <ac:spMkLst>
            <pc:docMk/>
            <pc:sldMk cId="4034874407" sldId="256"/>
            <ac:spMk id="7" creationId="{7BACD399-767B-4B05-8F4D-129D7B239AAD}"/>
          </ac:spMkLst>
        </pc:spChg>
      </pc:sldChg>
      <pc:sldChg chg="addSp modSp mod">
        <pc:chgData name="Grewal, Baljinder" userId="7a2b51b4-5b0b-4e21-b5e3-a2e1d160e650" providerId="ADAL" clId="{6C6622B4-81DC-44BB-B7C4-F3852EB86004}" dt="2021-03-31T13:11:32.334" v="1367" actId="13926"/>
        <pc:sldMkLst>
          <pc:docMk/>
          <pc:sldMk cId="3864798036" sldId="257"/>
        </pc:sldMkLst>
        <pc:spChg chg="mod">
          <ac:chgData name="Grewal, Baljinder" userId="7a2b51b4-5b0b-4e21-b5e3-a2e1d160e650" providerId="ADAL" clId="{6C6622B4-81DC-44BB-B7C4-F3852EB86004}" dt="2021-03-31T02:29:21.174" v="712" actId="1076"/>
          <ac:spMkLst>
            <pc:docMk/>
            <pc:sldMk cId="3864798036" sldId="257"/>
            <ac:spMk id="2" creationId="{D3C9E5E3-136A-47FC-B24B-8BC90B8138F3}"/>
          </ac:spMkLst>
        </pc:spChg>
        <pc:spChg chg="mod">
          <ac:chgData name="Grewal, Baljinder" userId="7a2b51b4-5b0b-4e21-b5e3-a2e1d160e650" providerId="ADAL" clId="{6C6622B4-81DC-44BB-B7C4-F3852EB86004}" dt="2021-03-31T13:11:32.334" v="1367" actId="13926"/>
          <ac:spMkLst>
            <pc:docMk/>
            <pc:sldMk cId="3864798036" sldId="257"/>
            <ac:spMk id="3" creationId="{ABD538A5-FFE8-4B10-B77B-B474D69B0815}"/>
          </ac:spMkLst>
        </pc:spChg>
        <pc:spChg chg="add mod">
          <ac:chgData name="Grewal, Baljinder" userId="7a2b51b4-5b0b-4e21-b5e3-a2e1d160e650" providerId="ADAL" clId="{6C6622B4-81DC-44BB-B7C4-F3852EB86004}" dt="2021-03-31T13:07:29.492" v="1321" actId="20577"/>
          <ac:spMkLst>
            <pc:docMk/>
            <pc:sldMk cId="3864798036" sldId="257"/>
            <ac:spMk id="4" creationId="{BCA2456D-502D-4827-9EFB-54732B11B595}"/>
          </ac:spMkLst>
        </pc:spChg>
        <pc:spChg chg="add mod">
          <ac:chgData name="Grewal, Baljinder" userId="7a2b51b4-5b0b-4e21-b5e3-a2e1d160e650" providerId="ADAL" clId="{6C6622B4-81DC-44BB-B7C4-F3852EB86004}" dt="2021-03-31T12:45:33.570" v="1155" actId="1076"/>
          <ac:spMkLst>
            <pc:docMk/>
            <pc:sldMk cId="3864798036" sldId="257"/>
            <ac:spMk id="5" creationId="{DD019D90-7BBC-446E-AED2-C7C8EFB72950}"/>
          </ac:spMkLst>
        </pc:spChg>
        <pc:spChg chg="add mod">
          <ac:chgData name="Grewal, Baljinder" userId="7a2b51b4-5b0b-4e21-b5e3-a2e1d160e650" providerId="ADAL" clId="{6C6622B4-81DC-44BB-B7C4-F3852EB86004}" dt="2021-03-31T02:10:02.099" v="681"/>
          <ac:spMkLst>
            <pc:docMk/>
            <pc:sldMk cId="3864798036" sldId="257"/>
            <ac:spMk id="6" creationId="{342B1979-8D88-44D0-90C6-AC5750679322}"/>
          </ac:spMkLst>
        </pc:spChg>
      </pc:sldChg>
      <pc:sldChg chg="del">
        <pc:chgData name="Grewal, Baljinder" userId="7a2b51b4-5b0b-4e21-b5e3-a2e1d160e650" providerId="ADAL" clId="{6C6622B4-81DC-44BB-B7C4-F3852EB86004}" dt="2021-03-31T02:17:35.872" v="689" actId="47"/>
        <pc:sldMkLst>
          <pc:docMk/>
          <pc:sldMk cId="987571164" sldId="258"/>
        </pc:sldMkLst>
      </pc:sldChg>
      <pc:sldChg chg="del">
        <pc:chgData name="Grewal, Baljinder" userId="7a2b51b4-5b0b-4e21-b5e3-a2e1d160e650" providerId="ADAL" clId="{6C6622B4-81DC-44BB-B7C4-F3852EB86004}" dt="2021-03-31T02:17:43.288" v="690" actId="47"/>
        <pc:sldMkLst>
          <pc:docMk/>
          <pc:sldMk cId="3176180493" sldId="259"/>
        </pc:sldMkLst>
      </pc:sldChg>
      <pc:sldChg chg="del">
        <pc:chgData name="Grewal, Baljinder" userId="7a2b51b4-5b0b-4e21-b5e3-a2e1d160e650" providerId="ADAL" clId="{6C6622B4-81DC-44BB-B7C4-F3852EB86004}" dt="2021-03-31T02:17:45.356" v="691" actId="47"/>
        <pc:sldMkLst>
          <pc:docMk/>
          <pc:sldMk cId="3460124729" sldId="260"/>
        </pc:sldMkLst>
      </pc:sldChg>
      <pc:sldChg chg="addSp modSp new mod">
        <pc:chgData name="Grewal, Baljinder" userId="7a2b51b4-5b0b-4e21-b5e3-a2e1d160e650" providerId="ADAL" clId="{6C6622B4-81DC-44BB-B7C4-F3852EB86004}" dt="2021-03-31T13:24:38.761" v="1458" actId="1076"/>
        <pc:sldMkLst>
          <pc:docMk/>
          <pc:sldMk cId="4236672677" sldId="261"/>
        </pc:sldMkLst>
        <pc:spChg chg="mod">
          <ac:chgData name="Grewal, Baljinder" userId="7a2b51b4-5b0b-4e21-b5e3-a2e1d160e650" providerId="ADAL" clId="{6C6622B4-81DC-44BB-B7C4-F3852EB86004}" dt="2021-03-31T02:02:39.027" v="458" actId="1076"/>
          <ac:spMkLst>
            <pc:docMk/>
            <pc:sldMk cId="4236672677" sldId="261"/>
            <ac:spMk id="2" creationId="{18C368E3-53EF-40B9-908D-BDCBCF0E81DE}"/>
          </ac:spMkLst>
        </pc:spChg>
        <pc:spChg chg="mod">
          <ac:chgData name="Grewal, Baljinder" userId="7a2b51b4-5b0b-4e21-b5e3-a2e1d160e650" providerId="ADAL" clId="{6C6622B4-81DC-44BB-B7C4-F3852EB86004}" dt="2021-03-31T02:02:57.871" v="507" actId="20577"/>
          <ac:spMkLst>
            <pc:docMk/>
            <pc:sldMk cId="4236672677" sldId="261"/>
            <ac:spMk id="3" creationId="{48AA6D36-3ED5-4CAB-9A61-4794EE2E6363}"/>
          </ac:spMkLst>
        </pc:spChg>
        <pc:spChg chg="add mod">
          <ac:chgData name="Grewal, Baljinder" userId="7a2b51b4-5b0b-4e21-b5e3-a2e1d160e650" providerId="ADAL" clId="{6C6622B4-81DC-44BB-B7C4-F3852EB86004}" dt="2021-03-31T02:10:05.193" v="682"/>
          <ac:spMkLst>
            <pc:docMk/>
            <pc:sldMk cId="4236672677" sldId="261"/>
            <ac:spMk id="4" creationId="{6613BB33-30CF-4A29-9FC5-FD7E0A624E74}"/>
          </ac:spMkLst>
        </pc:spChg>
        <pc:spChg chg="add mod">
          <ac:chgData name="Grewal, Baljinder" userId="7a2b51b4-5b0b-4e21-b5e3-a2e1d160e650" providerId="ADAL" clId="{6C6622B4-81DC-44BB-B7C4-F3852EB86004}" dt="2021-03-31T13:24:38.761" v="1458" actId="1076"/>
          <ac:spMkLst>
            <pc:docMk/>
            <pc:sldMk cId="4236672677" sldId="261"/>
            <ac:spMk id="5" creationId="{80F15B2C-AF98-48D8-B2B7-244FD567FA7C}"/>
          </ac:spMkLst>
        </pc:spChg>
      </pc:sldChg>
      <pc:sldChg chg="addSp modSp new mod">
        <pc:chgData name="Grewal, Baljinder" userId="7a2b51b4-5b0b-4e21-b5e3-a2e1d160e650" providerId="ADAL" clId="{6C6622B4-81DC-44BB-B7C4-F3852EB86004}" dt="2021-03-31T12:50:26.779" v="1318" actId="20577"/>
        <pc:sldMkLst>
          <pc:docMk/>
          <pc:sldMk cId="377894086" sldId="262"/>
        </pc:sldMkLst>
        <pc:spChg chg="mod">
          <ac:chgData name="Grewal, Baljinder" userId="7a2b51b4-5b0b-4e21-b5e3-a2e1d160e650" providerId="ADAL" clId="{6C6622B4-81DC-44BB-B7C4-F3852EB86004}" dt="2021-03-31T02:04:04.771" v="570" actId="20577"/>
          <ac:spMkLst>
            <pc:docMk/>
            <pc:sldMk cId="377894086" sldId="262"/>
            <ac:spMk id="2" creationId="{60BD55C1-5820-4305-8DA3-2787F3C08AD8}"/>
          </ac:spMkLst>
        </pc:spChg>
        <pc:spChg chg="mod">
          <ac:chgData name="Grewal, Baljinder" userId="7a2b51b4-5b0b-4e21-b5e3-a2e1d160e650" providerId="ADAL" clId="{6C6622B4-81DC-44BB-B7C4-F3852EB86004}" dt="2021-03-31T12:47:05.636" v="1157" actId="20577"/>
          <ac:spMkLst>
            <pc:docMk/>
            <pc:sldMk cId="377894086" sldId="262"/>
            <ac:spMk id="3" creationId="{DCE49A3A-23F1-45D6-9B37-AE572E59DD23}"/>
          </ac:spMkLst>
        </pc:spChg>
        <pc:spChg chg="add mod">
          <ac:chgData name="Grewal, Baljinder" userId="7a2b51b4-5b0b-4e21-b5e3-a2e1d160e650" providerId="ADAL" clId="{6C6622B4-81DC-44BB-B7C4-F3852EB86004}" dt="2021-03-31T02:10:08.255" v="683"/>
          <ac:spMkLst>
            <pc:docMk/>
            <pc:sldMk cId="377894086" sldId="262"/>
            <ac:spMk id="4" creationId="{44AEFFAF-C5D0-490B-9921-AEDD6DF30DAA}"/>
          </ac:spMkLst>
        </pc:spChg>
        <pc:spChg chg="add mod">
          <ac:chgData name="Grewal, Baljinder" userId="7a2b51b4-5b0b-4e21-b5e3-a2e1d160e650" providerId="ADAL" clId="{6C6622B4-81DC-44BB-B7C4-F3852EB86004}" dt="2021-03-31T12:50:26.779" v="1318" actId="20577"/>
          <ac:spMkLst>
            <pc:docMk/>
            <pc:sldMk cId="377894086" sldId="262"/>
            <ac:spMk id="5" creationId="{48072A22-17E6-4CD7-A14F-C61292EBEC5A}"/>
          </ac:spMkLst>
        </pc:spChg>
      </pc:sldChg>
      <pc:sldChg chg="modSp new del mod">
        <pc:chgData name="Grewal, Baljinder" userId="7a2b51b4-5b0b-4e21-b5e3-a2e1d160e650" providerId="ADAL" clId="{6C6622B4-81DC-44BB-B7C4-F3852EB86004}" dt="2021-03-31T02:05:26.242" v="579" actId="2696"/>
        <pc:sldMkLst>
          <pc:docMk/>
          <pc:sldMk cId="3230619318" sldId="263"/>
        </pc:sldMkLst>
        <pc:spChg chg="mod">
          <ac:chgData name="Grewal, Baljinder" userId="7a2b51b4-5b0b-4e21-b5e3-a2e1d160e650" providerId="ADAL" clId="{6C6622B4-81DC-44BB-B7C4-F3852EB86004}" dt="2021-03-30T22:22:01.118" v="115"/>
          <ac:spMkLst>
            <pc:docMk/>
            <pc:sldMk cId="3230619318" sldId="263"/>
            <ac:spMk id="2" creationId="{589A21EA-4D04-4751-A256-1B797EF1FFBC}"/>
          </ac:spMkLst>
        </pc:spChg>
        <pc:spChg chg="mod">
          <ac:chgData name="Grewal, Baljinder" userId="7a2b51b4-5b0b-4e21-b5e3-a2e1d160e650" providerId="ADAL" clId="{6C6622B4-81DC-44BB-B7C4-F3852EB86004}" dt="2021-03-31T02:04:56.371" v="576" actId="14100"/>
          <ac:spMkLst>
            <pc:docMk/>
            <pc:sldMk cId="3230619318" sldId="263"/>
            <ac:spMk id="3" creationId="{A0054DAD-7E9B-43D3-A970-2F55E28FFCDF}"/>
          </ac:spMkLst>
        </pc:spChg>
      </pc:sldChg>
      <pc:sldChg chg="modSp new mod">
        <pc:chgData name="Grewal, Baljinder" userId="7a2b51b4-5b0b-4e21-b5e3-a2e1d160e650" providerId="ADAL" clId="{6C6622B4-81DC-44BB-B7C4-F3852EB86004}" dt="2021-03-31T13:13:00.388" v="1372" actId="20577"/>
        <pc:sldMkLst>
          <pc:docMk/>
          <pc:sldMk cId="3554269835" sldId="264"/>
        </pc:sldMkLst>
        <pc:spChg chg="mod">
          <ac:chgData name="Grewal, Baljinder" userId="7a2b51b4-5b0b-4e21-b5e3-a2e1d160e650" providerId="ADAL" clId="{6C6622B4-81DC-44BB-B7C4-F3852EB86004}" dt="2021-03-31T13:09:57.609" v="1327" actId="20577"/>
          <ac:spMkLst>
            <pc:docMk/>
            <pc:sldMk cId="3554269835" sldId="264"/>
            <ac:spMk id="2" creationId="{4403B66A-755B-4F25-907C-D80823F28A24}"/>
          </ac:spMkLst>
        </pc:spChg>
        <pc:spChg chg="mod">
          <ac:chgData name="Grewal, Baljinder" userId="7a2b51b4-5b0b-4e21-b5e3-a2e1d160e650" providerId="ADAL" clId="{6C6622B4-81DC-44BB-B7C4-F3852EB86004}" dt="2021-03-31T13:13:00.388" v="1372" actId="20577"/>
          <ac:spMkLst>
            <pc:docMk/>
            <pc:sldMk cId="3554269835" sldId="264"/>
            <ac:spMk id="3" creationId="{E792A78C-B359-4471-A273-9E2B6E4EB3D7}"/>
          </ac:spMkLst>
        </pc:spChg>
      </pc:sldChg>
      <pc:sldChg chg="modSp new del mod">
        <pc:chgData name="Grewal, Baljinder" userId="7a2b51b4-5b0b-4e21-b5e3-a2e1d160e650" providerId="ADAL" clId="{6C6622B4-81DC-44BB-B7C4-F3852EB86004}" dt="2021-03-31T02:17:28.675" v="688" actId="47"/>
        <pc:sldMkLst>
          <pc:docMk/>
          <pc:sldMk cId="49002477" sldId="265"/>
        </pc:sldMkLst>
        <pc:spChg chg="mod">
          <ac:chgData name="Grewal, Baljinder" userId="7a2b51b4-5b0b-4e21-b5e3-a2e1d160e650" providerId="ADAL" clId="{6C6622B4-81DC-44BB-B7C4-F3852EB86004}" dt="2021-03-30T22:26:22.658" v="318" actId="20577"/>
          <ac:spMkLst>
            <pc:docMk/>
            <pc:sldMk cId="49002477" sldId="265"/>
            <ac:spMk id="2" creationId="{D72FFB06-7962-4655-94BD-F79A4BE27F15}"/>
          </ac:spMkLst>
        </pc:spChg>
      </pc:sldChg>
      <pc:sldChg chg="addSp modSp new mod">
        <pc:chgData name="Grewal, Baljinder" userId="7a2b51b4-5b0b-4e21-b5e3-a2e1d160e650" providerId="ADAL" clId="{6C6622B4-81DC-44BB-B7C4-F3852EB86004}" dt="2021-03-31T13:10:05.767" v="1330" actId="20577"/>
        <pc:sldMkLst>
          <pc:docMk/>
          <pc:sldMk cId="942085871" sldId="266"/>
        </pc:sldMkLst>
        <pc:spChg chg="mod">
          <ac:chgData name="Grewal, Baljinder" userId="7a2b51b4-5b0b-4e21-b5e3-a2e1d160e650" providerId="ADAL" clId="{6C6622B4-81DC-44BB-B7C4-F3852EB86004}" dt="2021-03-31T13:10:05.767" v="1330" actId="20577"/>
          <ac:spMkLst>
            <pc:docMk/>
            <pc:sldMk cId="942085871" sldId="266"/>
            <ac:spMk id="2" creationId="{C882580B-B976-45AF-9A82-7315799F4E2E}"/>
          </ac:spMkLst>
        </pc:spChg>
        <pc:spChg chg="mod">
          <ac:chgData name="Grewal, Baljinder" userId="7a2b51b4-5b0b-4e21-b5e3-a2e1d160e650" providerId="ADAL" clId="{6C6622B4-81DC-44BB-B7C4-F3852EB86004}" dt="2021-03-30T22:27:45.209" v="328" actId="21"/>
          <ac:spMkLst>
            <pc:docMk/>
            <pc:sldMk cId="942085871" sldId="266"/>
            <ac:spMk id="3" creationId="{F68E3865-EEC0-450D-96CB-A4D5A5EA9C65}"/>
          </ac:spMkLst>
        </pc:spChg>
        <pc:spChg chg="add mod">
          <ac:chgData name="Grewal, Baljinder" userId="7a2b51b4-5b0b-4e21-b5e3-a2e1d160e650" providerId="ADAL" clId="{6C6622B4-81DC-44BB-B7C4-F3852EB86004}" dt="2021-03-31T02:10:19.698" v="686"/>
          <ac:spMkLst>
            <pc:docMk/>
            <pc:sldMk cId="942085871" sldId="266"/>
            <ac:spMk id="4" creationId="{EC3A72E2-5E21-47EA-878E-3EE380A932B6}"/>
          </ac:spMkLst>
        </pc:spChg>
      </pc:sldChg>
      <pc:sldChg chg="add">
        <pc:chgData name="Grewal, Baljinder" userId="7a2b51b4-5b0b-4e21-b5e3-a2e1d160e650" providerId="ADAL" clId="{6C6622B4-81DC-44BB-B7C4-F3852EB86004}" dt="2021-03-31T13:12:41.791" v="1369"/>
        <pc:sldMkLst>
          <pc:docMk/>
          <pc:sldMk cId="2348990887" sldId="267"/>
        </pc:sldMkLst>
      </pc:sldChg>
      <pc:sldChg chg="addSp modSp new del mod">
        <pc:chgData name="Grewal, Baljinder" userId="7a2b51b4-5b0b-4e21-b5e3-a2e1d160e650" providerId="ADAL" clId="{6C6622B4-81DC-44BB-B7C4-F3852EB86004}" dt="2021-03-31T13:12:38.628" v="1368" actId="2696"/>
        <pc:sldMkLst>
          <pc:docMk/>
          <pc:sldMk cId="3307376410" sldId="267"/>
        </pc:sldMkLst>
        <pc:spChg chg="mod">
          <ac:chgData name="Grewal, Baljinder" userId="7a2b51b4-5b0b-4e21-b5e3-a2e1d160e650" providerId="ADAL" clId="{6C6622B4-81DC-44BB-B7C4-F3852EB86004}" dt="2021-03-31T02:05:48.870" v="606" actId="20577"/>
          <ac:spMkLst>
            <pc:docMk/>
            <pc:sldMk cId="3307376410" sldId="267"/>
            <ac:spMk id="2" creationId="{3A30A703-77A2-4F65-99FC-E1EFAF33FF7E}"/>
          </ac:spMkLst>
        </pc:spChg>
        <pc:spChg chg="mod">
          <ac:chgData name="Grewal, Baljinder" userId="7a2b51b4-5b0b-4e21-b5e3-a2e1d160e650" providerId="ADAL" clId="{6C6622B4-81DC-44BB-B7C4-F3852EB86004}" dt="2021-03-31T02:10:13.782" v="684" actId="14100"/>
          <ac:spMkLst>
            <pc:docMk/>
            <pc:sldMk cId="3307376410" sldId="267"/>
            <ac:spMk id="3" creationId="{8AD3FE1E-A96D-4168-B752-7E2EA9B3EA30}"/>
          </ac:spMkLst>
        </pc:spChg>
        <pc:spChg chg="add mod">
          <ac:chgData name="Grewal, Baljinder" userId="7a2b51b4-5b0b-4e21-b5e3-a2e1d160e650" providerId="ADAL" clId="{6C6622B4-81DC-44BB-B7C4-F3852EB86004}" dt="2021-03-31T02:10:15.767" v="685"/>
          <ac:spMkLst>
            <pc:docMk/>
            <pc:sldMk cId="3307376410" sldId="267"/>
            <ac:spMk id="4" creationId="{492B1BBA-DA67-4B85-97CE-D276DDEC351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B598C-D9D9-453F-B35C-57EE2B28D3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F6935E-ADA2-4B66-9A1B-A6D6A08FFC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4F18A-322D-493A-8A4B-519AF9CEF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475CA-B1A9-4100-BDE5-89DAC59B2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B8959-E1D5-4204-BFFA-83D1C881B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1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2E741-B0E3-47CF-89F2-493034FB2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0E025B-CAE0-4B05-9BE6-E40115369C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E9B27-24B8-4068-A714-B3AB16426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8E045-8306-4108-9B5F-48ACCC427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88C18-C1D6-4D3C-BA0E-9003E3529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67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1D2DF6-030F-4CE6-949B-0EABA32484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664D52-9C51-4D12-B487-65A1010A92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3805D-73B2-4E2C-8B25-C828E9537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F6C64-C472-4EC5-A50B-327A22D94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9BEDF-763B-4D72-8058-F6E0A07E3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5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9AA35-9A21-44C0-A7F6-54F47B3F4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FFBC3-7E9A-446C-845F-17374AA24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0770F-8B29-4B7F-B3F2-8AB4A2B57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9FC8B-EB32-4232-BA1F-72702129E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D9923-B58A-43E3-A8F9-BB3DE6277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894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DB493-E3CC-4B57-9C03-37783ABF7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347E3A-A4A2-4EEE-B2AE-9DAFC96170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31435-C474-4F2E-96E8-53764A498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E2B93-E8D1-4528-A655-6C1E35435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B82CE-3785-40FA-8995-BBD9799F7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AFC33-47BC-46AF-BA8F-5BE009871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C7353-AD7D-4B7B-A25E-65AEFE8C19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D04679-3739-426E-B13E-3B46986571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4EA3BD-549B-4B5E-AA44-DA3CCBEF6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C51E5-C6AC-4AF7-9850-D689ABF40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1A20D3-2610-4194-8323-BA64B837D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79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F5B06-202A-45FF-8E54-87768E4C7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A926EA-62FB-489E-B015-ED4C5EE15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DDC099-CACC-448E-929F-7CBE59F633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BC0D04-BF36-4D15-ACA9-BE624C3265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7FAD74-06A7-46FE-9311-9ADBA955AA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074B92-B7D5-43D7-9908-1EC95903D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ECA38E-902C-4282-A1FA-E51A44B4C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6124E0-72ED-4785-B189-8AAF98ED1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18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6E53A-9B2A-4B4F-9420-3DA6ADE80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82436C-9A25-4964-BEA7-D86085356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0D7D92-66AA-4AE5-8444-847F4D0C1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17916-844A-46A5-87DE-65BC948E5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29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FEF40C-33C2-4DD9-A10C-717F373DD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D5D332-BCA4-4C01-B005-A42C6A244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7345A7-627C-4BE2-8B42-11E08BEAA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4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C1C83-7D4F-4B76-ACEB-680D9D26C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A64FF-EBD9-486E-835F-A9538465C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D500FD-2676-4F6E-8D52-37FE75E32E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3A9CA6-2C71-4D5D-B666-E0632F21F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E3A55-53C8-4F9B-B68A-4F87F1D6C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7B38A6-8614-46AE-A260-4DC898F1B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91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57DFB-20CC-4A0C-90FF-264A556F9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F8D82D-0B40-4061-BF59-57FDDA4883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D82BA7-FBF1-4C9B-B4E1-DBE437EFE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D54586-61EF-4221-AA5C-1925F24C0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76A6DF-4541-44E0-BFD1-35014BC97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1B8113-F2C8-463F-B4EB-CBCBE40BC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44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A33B9B-A3AD-4CE4-9636-160AD323B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E81ABA-AC89-4A7F-BC14-92942565B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F37EC-D5F1-49BD-B4F7-61AC45C16B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1EA0D-0F19-41B1-941E-93F9B84B8BF2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A5BCF-170C-4EE3-874B-305369829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7A36A-1D19-4535-9DFB-BB869427D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688DE-DBD1-4193-BD2B-F093A36B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77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eattleaquarium.org/animals/al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vingoceans.org/initiatives/ocean-ecosystems/issues/four-pillars-ocean-health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rinebio.org/creatures/tools/" TargetMode="External"/><Relationship Id="rId2" Type="http://schemas.openxmlformats.org/officeDocument/2006/relationships/hyperlink" Target="https://kentk12.instructure.com/courses/52033/modules/items/114381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fr.org/blog/no-country-fifteen-million-plight-worlds-stateles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1B271-4A9E-41EC-A798-99C7636CC4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222" y="353559"/>
            <a:ext cx="11404536" cy="1244653"/>
          </a:xfrm>
        </p:spPr>
        <p:txBody>
          <a:bodyPr>
            <a:normAutofit/>
          </a:bodyPr>
          <a:lstStyle/>
          <a:p>
            <a:r>
              <a:rPr lang="en-US" sz="3000" dirty="0"/>
              <a:t>Designing a tool to measure health of (your sea-animal/organism) (you can modify this title)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3621E1-5F08-41C5-A702-525D218A38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7611" y="1893772"/>
            <a:ext cx="9144000" cy="757264"/>
          </a:xfrm>
        </p:spPr>
        <p:txBody>
          <a:bodyPr/>
          <a:lstStyle/>
          <a:p>
            <a:r>
              <a:rPr lang="en-US" dirty="0"/>
              <a:t>Name (your/group-members)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A791826-AD53-403D-B285-0E3D32D6C058}"/>
              </a:ext>
            </a:extLst>
          </p:cNvPr>
          <p:cNvSpPr txBox="1">
            <a:spLocks/>
          </p:cNvSpPr>
          <p:nvPr/>
        </p:nvSpPr>
        <p:spPr>
          <a:xfrm>
            <a:off x="228222" y="2881402"/>
            <a:ext cx="8962445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Name of your sea animal and picture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10178E-7ADA-410B-8E45-01A1950CF663}"/>
              </a:ext>
            </a:extLst>
          </p:cNvPr>
          <p:cNvSpPr txBox="1"/>
          <p:nvPr/>
        </p:nvSpPr>
        <p:spPr>
          <a:xfrm>
            <a:off x="2051437" y="6289482"/>
            <a:ext cx="626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Delete text from teacher after reading, and write your responses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ACD399-767B-4B05-8F4D-129D7B239AAD}"/>
              </a:ext>
            </a:extLst>
          </p:cNvPr>
          <p:cNvSpPr txBox="1"/>
          <p:nvPr/>
        </p:nvSpPr>
        <p:spPr>
          <a:xfrm>
            <a:off x="4953000" y="4296455"/>
            <a:ext cx="6245750" cy="1451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70000" indent="-174750" algn="l">
              <a:lnSpc>
                <a:spcPct val="125000"/>
              </a:lnSpc>
              <a:buSzPts val="2000"/>
            </a:pPr>
            <a:r>
              <a:rPr lang="en-US" u="sng" dirty="0">
                <a:solidFill>
                  <a:schemeClr val="hlink"/>
                </a:solidFill>
              </a:rPr>
              <a:t>Resources: </a:t>
            </a:r>
          </a:p>
          <a:p>
            <a:pPr marL="270000" indent="-174750">
              <a:lnSpc>
                <a:spcPct val="125000"/>
              </a:lnSpc>
              <a:buSzPts val="2000"/>
            </a:pPr>
            <a:r>
              <a:rPr lang="en-US" u="sng" dirty="0">
                <a:solidFill>
                  <a:schemeClr val="hlink"/>
                </a:solidFill>
                <a:hlinkClick r:id="rId2"/>
              </a:rPr>
              <a:t>https://www.seattleaquarium.org/animals/all</a:t>
            </a:r>
            <a:endParaRPr lang="en-US" dirty="0"/>
          </a:p>
          <a:p>
            <a:pPr marL="270000" indent="-174750" algn="l">
              <a:lnSpc>
                <a:spcPct val="125000"/>
              </a:lnSpc>
              <a:buSzPts val="2000"/>
            </a:pPr>
            <a:endParaRPr lang="en-US" dirty="0"/>
          </a:p>
          <a:p>
            <a:pPr marL="270000" indent="-174750" algn="l">
              <a:lnSpc>
                <a:spcPct val="125000"/>
              </a:lnSpc>
              <a:buSzPts val="2000"/>
            </a:pPr>
            <a:r>
              <a:rPr lang="en-US" dirty="0"/>
              <a:t>https://www.eopugetsound.org/species/custom-lists/306</a:t>
            </a:r>
          </a:p>
        </p:txBody>
      </p:sp>
    </p:spTree>
    <p:extLst>
      <p:ext uri="{BB962C8B-B14F-4D97-AF65-F5344CB8AC3E}">
        <p14:creationId xmlns:p14="http://schemas.microsoft.com/office/powerpoint/2010/main" val="4034874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9E5E3-136A-47FC-B24B-8BC90B813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595" y="85916"/>
            <a:ext cx="10515600" cy="1325563"/>
          </a:xfrm>
        </p:spPr>
        <p:txBody>
          <a:bodyPr/>
          <a:lstStyle/>
          <a:p>
            <a:r>
              <a:rPr lang="en-US" dirty="0"/>
              <a:t>What problem is your organism </a:t>
            </a:r>
            <a:br>
              <a:rPr lang="en-US" dirty="0"/>
            </a:br>
            <a:r>
              <a:rPr lang="en-US" dirty="0"/>
              <a:t>currently experiencing?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538A5-FFE8-4B10-B77B-B474D69B0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999" y="1407141"/>
            <a:ext cx="10515600" cy="2403475"/>
          </a:xfrm>
        </p:spPr>
        <p:txBody>
          <a:bodyPr/>
          <a:lstStyle/>
          <a:p>
            <a:r>
              <a:rPr lang="en-US" dirty="0"/>
              <a:t>❏	Summarizes the overall problem in a clear and compelling way.</a:t>
            </a:r>
          </a:p>
          <a:p>
            <a:r>
              <a:rPr lang="en-US" dirty="0"/>
              <a:t>❏	Identifies importance of chosen organism in the </a:t>
            </a:r>
            <a:r>
              <a:rPr lang="en-US" dirty="0">
                <a:highlight>
                  <a:srgbClr val="FFFF00"/>
                </a:highlight>
              </a:rPr>
              <a:t>ecosystem. </a:t>
            </a:r>
            <a:r>
              <a:rPr lang="en-US" dirty="0">
                <a:solidFill>
                  <a:srgbClr val="FF0000"/>
                </a:solidFill>
              </a:rPr>
              <a:t>(optional for individual +mandatory for group)</a:t>
            </a:r>
          </a:p>
          <a:p>
            <a:r>
              <a:rPr lang="en-US" dirty="0"/>
              <a:t>❏	Identifies how situation is changing. </a:t>
            </a:r>
            <a:r>
              <a:rPr lang="en-US" dirty="0">
                <a:solidFill>
                  <a:srgbClr val="FF0000"/>
                </a:solidFill>
              </a:rPr>
              <a:t>(optional for individual +mandatory for group)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019D90-7BBC-446E-AED2-C7C8EFB72950}"/>
              </a:ext>
            </a:extLst>
          </p:cNvPr>
          <p:cNvSpPr txBox="1"/>
          <p:nvPr/>
        </p:nvSpPr>
        <p:spPr>
          <a:xfrm>
            <a:off x="1687379" y="5343639"/>
            <a:ext cx="100624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Explicitly references two or more different and trusted resource (university, government researchers, well-respected non-governmental organizations, etc.)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2B1979-8D88-44D0-90C6-AC5750679322}"/>
              </a:ext>
            </a:extLst>
          </p:cNvPr>
          <p:cNvSpPr txBox="1"/>
          <p:nvPr/>
        </p:nvSpPr>
        <p:spPr>
          <a:xfrm>
            <a:off x="2051437" y="6289482"/>
            <a:ext cx="626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Delete text from teacher after reading, and write your responses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A2456D-502D-4827-9EFB-54732B11B595}"/>
              </a:ext>
            </a:extLst>
          </p:cNvPr>
          <p:cNvSpPr txBox="1"/>
          <p:nvPr/>
        </p:nvSpPr>
        <p:spPr>
          <a:xfrm>
            <a:off x="2179773" y="4110128"/>
            <a:ext cx="9768059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Resource: Do internet search, and check how pillar of ocean health are affected for your sea organism </a:t>
            </a:r>
          </a:p>
          <a:p>
            <a:r>
              <a:rPr lang="en-US" dirty="0">
                <a:hlinkClick r:id="rId2"/>
              </a:rPr>
              <a:t>https://www.livingoceans.org/initiatives/ocean-ecosystems/issues/four-pillars-ocean-health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798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368E3-53EF-40B9-908D-BDCBCF0E8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27" y="174293"/>
            <a:ext cx="10515600" cy="1325563"/>
          </a:xfrm>
        </p:spPr>
        <p:txBody>
          <a:bodyPr/>
          <a:lstStyle/>
          <a:p>
            <a:r>
              <a:rPr lang="en-US" dirty="0"/>
              <a:t>Identify variable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A6D36-3ED5-4CAB-9A61-4794EE2E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463" y="1499856"/>
            <a:ext cx="10515600" cy="4351338"/>
          </a:xfrm>
        </p:spPr>
        <p:txBody>
          <a:bodyPr/>
          <a:lstStyle/>
          <a:p>
            <a:r>
              <a:rPr lang="en-US" dirty="0"/>
              <a:t>What variable are you focusing on (e.g., temperature, salinity, population density, any other variable form pillars of ocean health etc.)?</a:t>
            </a:r>
          </a:p>
          <a:p>
            <a:r>
              <a:rPr lang="en-US" dirty="0"/>
              <a:t>How does this variable impact your organism?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13BB33-30CF-4A29-9FC5-FD7E0A624E74}"/>
              </a:ext>
            </a:extLst>
          </p:cNvPr>
          <p:cNvSpPr txBox="1"/>
          <p:nvPr/>
        </p:nvSpPr>
        <p:spPr>
          <a:xfrm>
            <a:off x="2051437" y="6289482"/>
            <a:ext cx="626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Delete text from teacher after reading, and write your responses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F15B2C-AF98-48D8-B2B7-244FD567FA7C}"/>
              </a:ext>
            </a:extLst>
          </p:cNvPr>
          <p:cNvSpPr txBox="1"/>
          <p:nvPr/>
        </p:nvSpPr>
        <p:spPr>
          <a:xfrm>
            <a:off x="1130201" y="3819869"/>
            <a:ext cx="10200408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Resource: This article shows how “increasing temperature” is affecting fish life</a:t>
            </a:r>
          </a:p>
          <a:p>
            <a:r>
              <a:rPr lang="en-US" dirty="0"/>
              <a:t>https://www.pugetsoundinstitute.org/2020/04/warm-water-blobs-significantly-diminish-salmon-other-fish-populations-study-says/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you will develop ideas of variable after doing search for slide 2</a:t>
            </a:r>
          </a:p>
          <a:p>
            <a:r>
              <a:rPr lang="en-US" dirty="0"/>
              <a:t>https://www.epa.gov/climate-indicators/oceans</a:t>
            </a:r>
          </a:p>
        </p:txBody>
      </p:sp>
    </p:spTree>
    <p:extLst>
      <p:ext uri="{BB962C8B-B14F-4D97-AF65-F5344CB8AC3E}">
        <p14:creationId xmlns:p14="http://schemas.microsoft.com/office/powerpoint/2010/main" val="4236672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D55C1-5820-4305-8DA3-2787F3C08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852" y="9478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Introduce instrument. (select type combination of instrument for </a:t>
            </a:r>
            <a:r>
              <a:rPr lang="en-US" b="1" i="0" u="none" strike="noStrike" dirty="0">
                <a:effectLst/>
                <a:latin typeface="Lato Extended"/>
                <a:hlinkClick r:id="rId2" tooltip="Ocean Instrument Platform"/>
              </a:rPr>
              <a:t>Ocean Instrument Platform</a:t>
            </a:r>
            <a:r>
              <a:rPr lang="en-US" b="1" i="0" u="none" strike="noStrike" dirty="0">
                <a:effectLst/>
                <a:latin typeface="Lato Extended"/>
              </a:rPr>
              <a:t> ASSGN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49A3A-23F1-45D6-9B37-AE572E59D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852" y="1722258"/>
            <a:ext cx="10515600" cy="4351338"/>
          </a:xfrm>
        </p:spPr>
        <p:txBody>
          <a:bodyPr/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❏"/>
            </a:pPr>
            <a:r>
              <a:rPr lang="en-US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Introduces a new or improved instrument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❏"/>
            </a:pPr>
            <a:r>
              <a:rPr lang="en-US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Offers clear of how the instrument works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❏"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Includes two or more neatly-drawn, detailed, labeled diagrams or sketches of the instrument.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AEFFAF-C5D0-490B-9921-AEDD6DF30DAA}"/>
              </a:ext>
            </a:extLst>
          </p:cNvPr>
          <p:cNvSpPr txBox="1"/>
          <p:nvPr/>
        </p:nvSpPr>
        <p:spPr>
          <a:xfrm>
            <a:off x="2051437" y="6289482"/>
            <a:ext cx="626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Delete text from teacher after reading, and write your responses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072A22-17E6-4CD7-A14F-C61292EBEC5A}"/>
              </a:ext>
            </a:extLst>
          </p:cNvPr>
          <p:cNvSpPr txBox="1"/>
          <p:nvPr/>
        </p:nvSpPr>
        <p:spPr>
          <a:xfrm>
            <a:off x="2100260" y="4299235"/>
            <a:ext cx="9440854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Resource: you are adding/modifying feature of your initial model for “Ocean Instrument Platform” </a:t>
            </a:r>
          </a:p>
          <a:p>
            <a:r>
              <a:rPr lang="en-US" dirty="0">
                <a:highlight>
                  <a:srgbClr val="FFFF00"/>
                </a:highlight>
              </a:rPr>
              <a:t>This slide is both  research and creativity ; brainstorm ideas </a:t>
            </a:r>
          </a:p>
          <a:p>
            <a:r>
              <a:rPr lang="en-US" dirty="0">
                <a:hlinkClick r:id="rId3"/>
              </a:rPr>
              <a:t>https://marinebio.org/creatures/tools/</a:t>
            </a:r>
            <a:endParaRPr lang="en-US" dirty="0"/>
          </a:p>
          <a:p>
            <a:r>
              <a:rPr lang="en-US" dirty="0">
                <a:hlinkClick r:id="rId4"/>
              </a:rPr>
              <a:t>https://www.cfr.org/blog/no-country-fifteen-million-plight-worlds-stateless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94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2580B-B976-45AF-9A82-7315799F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Optional for individual ; mandatory for groups</a:t>
            </a:r>
            <a:r>
              <a:rPr lang="en-US" dirty="0"/>
              <a:t>. </a:t>
            </a:r>
            <a:r>
              <a:rPr lang="en-US" sz="44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Apply to Puget Sound ecosystem</a:t>
            </a:r>
            <a:br>
              <a:rPr lang="en-US" sz="4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E3865-EEC0-450D-96CB-A4D5A5EA9C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❏"/>
            </a:pPr>
            <a:r>
              <a:rPr lang="en-US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Explains how the information will help us make better sense of the ecosystem as a whole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3A72E2-5E21-47EA-878E-3EE380A932B6}"/>
              </a:ext>
            </a:extLst>
          </p:cNvPr>
          <p:cNvSpPr txBox="1"/>
          <p:nvPr/>
        </p:nvSpPr>
        <p:spPr>
          <a:xfrm>
            <a:off x="2051437" y="6289482"/>
            <a:ext cx="626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Delete text from teacher after reading, and write your responses</a:t>
            </a:r>
          </a:p>
        </p:txBody>
      </p:sp>
    </p:spTree>
    <p:extLst>
      <p:ext uri="{BB962C8B-B14F-4D97-AF65-F5344CB8AC3E}">
        <p14:creationId xmlns:p14="http://schemas.microsoft.com/office/powerpoint/2010/main" val="942085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0A703-77A2-4F65-99FC-E1EFAF33F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Conclusion/Further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3FE1E-A96D-4168-B752-7E2EA9B3E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81832"/>
          </a:xfrm>
        </p:spPr>
        <p:txBody>
          <a:bodyPr/>
          <a:lstStyle/>
          <a:p>
            <a:r>
              <a:rPr lang="en-US" sz="2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Summarizes and explains how the information collected by this instrument will help inform </a:t>
            </a:r>
            <a:r>
              <a:rPr lang="en-US" sz="28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choices of policy makers</a:t>
            </a:r>
            <a:endParaRPr lang="en-US" b="1" dirty="0"/>
          </a:p>
          <a:p>
            <a:r>
              <a:rPr lang="en-US" dirty="0"/>
              <a:t>Concluding points</a:t>
            </a:r>
          </a:p>
          <a:p>
            <a:r>
              <a:rPr lang="en-US" dirty="0"/>
              <a:t>Next questions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2B1BBA-DA67-4B85-97CE-D276DDEC3518}"/>
              </a:ext>
            </a:extLst>
          </p:cNvPr>
          <p:cNvSpPr txBox="1"/>
          <p:nvPr/>
        </p:nvSpPr>
        <p:spPr>
          <a:xfrm>
            <a:off x="2051437" y="6289482"/>
            <a:ext cx="626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Delete text from teacher after reading, and write your responses</a:t>
            </a:r>
          </a:p>
        </p:txBody>
      </p:sp>
    </p:spTree>
    <p:extLst>
      <p:ext uri="{BB962C8B-B14F-4D97-AF65-F5344CB8AC3E}">
        <p14:creationId xmlns:p14="http://schemas.microsoft.com/office/powerpoint/2010/main" val="2348990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3B66A-755B-4F25-907C-D80823F28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Optionally for individual; mandatory for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2A78C-B359-4471-A273-9E2B6E4EB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Record your presentation as oral presentation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❏"/>
            </a:pPr>
            <a:r>
              <a:rPr lang="en-US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Clear organization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❏"/>
            </a:pPr>
            <a:r>
              <a:rPr lang="en-US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Smooth flow and transitions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❏"/>
            </a:pPr>
            <a:r>
              <a:rPr lang="en-US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Engaging hook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❏"/>
            </a:pPr>
            <a:r>
              <a:rPr lang="en-US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Compelling pace, tone, and volume</a:t>
            </a:r>
          </a:p>
          <a:p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Strong conclusion: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269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505</Words>
  <Application>Microsoft Office PowerPoint</Application>
  <PresentationFormat>Widescreen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Lato Extended</vt:lpstr>
      <vt:lpstr>Office Theme</vt:lpstr>
      <vt:lpstr>Designing a tool to measure health of (your sea-animal/organism) (you can modify this title)</vt:lpstr>
      <vt:lpstr>What problem is your organism  currently experiencing?</vt:lpstr>
      <vt:lpstr>Identify variable</vt:lpstr>
      <vt:lpstr>Introduce instrument. (select type combination of instrument for Ocean Instrument Platform ASSGN)</vt:lpstr>
      <vt:lpstr>Optional for individual ; mandatory for groups. Apply to Puget Sound ecosystem </vt:lpstr>
      <vt:lpstr>Conclusion/Further question</vt:lpstr>
      <vt:lpstr>Optionally for individual; mandatory for groups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Grewal, Baljinder</dc:creator>
  <cp:lastModifiedBy>Grewal, Baljinder</cp:lastModifiedBy>
  <cp:revision>2</cp:revision>
  <dcterms:created xsi:type="dcterms:W3CDTF">2021-03-29T23:44:58Z</dcterms:created>
  <dcterms:modified xsi:type="dcterms:W3CDTF">2021-03-31T13:24:58Z</dcterms:modified>
</cp:coreProperties>
</file>